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3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30A2-D2FF-43C9-9D5A-CB9B345EA5BC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2F15-EED7-41D1-8A1E-D067B6E778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30A2-D2FF-43C9-9D5A-CB9B345EA5BC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2F15-EED7-41D1-8A1E-D067B6E77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30A2-D2FF-43C9-9D5A-CB9B345EA5BC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2F15-EED7-41D1-8A1E-D067B6E77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30A2-D2FF-43C9-9D5A-CB9B345EA5BC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2F15-EED7-41D1-8A1E-D067B6E77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30A2-D2FF-43C9-9D5A-CB9B345EA5BC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9632F15-EED7-41D1-8A1E-D067B6E77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30A2-D2FF-43C9-9D5A-CB9B345EA5BC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2F15-EED7-41D1-8A1E-D067B6E77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30A2-D2FF-43C9-9D5A-CB9B345EA5BC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2F15-EED7-41D1-8A1E-D067B6E77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30A2-D2FF-43C9-9D5A-CB9B345EA5BC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2F15-EED7-41D1-8A1E-D067B6E77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30A2-D2FF-43C9-9D5A-CB9B345EA5BC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2F15-EED7-41D1-8A1E-D067B6E77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30A2-D2FF-43C9-9D5A-CB9B345EA5BC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2F15-EED7-41D1-8A1E-D067B6E77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30A2-D2FF-43C9-9D5A-CB9B345EA5BC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2F15-EED7-41D1-8A1E-D067B6E77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52730A2-D2FF-43C9-9D5A-CB9B345EA5BC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9632F15-EED7-41D1-8A1E-D067B6E77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frederick\AppData\Local\Microsoft\Windows\Temporary Internet Files\Content.Outlook\FU58S0CP\family fiesta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70" y="0"/>
            <a:ext cx="887505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127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048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sz="7200" dirty="0" smtClean="0"/>
              <a:t>Diction #1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78486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u="sng" dirty="0" smtClean="0"/>
              <a:t>Consider</a:t>
            </a:r>
            <a:r>
              <a:rPr lang="en-US" dirty="0" smtClean="0"/>
              <a:t>:  “Art is the </a:t>
            </a:r>
            <a:r>
              <a:rPr lang="en-US" b="1" dirty="0" smtClean="0"/>
              <a:t>ANTIDOTE that can call us back from the edge of numbness, restoring the ability to feel for another.”		</a:t>
            </a:r>
          </a:p>
          <a:p>
            <a:r>
              <a:rPr lang="en-US" b="1" dirty="0" smtClean="0"/>
              <a:t>-Barbara Kingsolver, </a:t>
            </a:r>
            <a:r>
              <a:rPr lang="en-US" b="1" i="1" dirty="0" smtClean="0"/>
              <a:t>High Tide in Tucson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3200400"/>
            <a:ext cx="7848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Discuss</a:t>
            </a:r>
            <a:r>
              <a:rPr lang="en-US" sz="2800" b="1" dirty="0"/>
              <a:t>:  </a:t>
            </a:r>
            <a:endParaRPr lang="en-US" sz="2800" dirty="0"/>
          </a:p>
          <a:p>
            <a:pPr lvl="0"/>
            <a:r>
              <a:rPr lang="en-US" sz="2800" b="1" dirty="0" smtClean="0"/>
              <a:t>1. By </a:t>
            </a:r>
            <a:r>
              <a:rPr lang="en-US" sz="2800" b="1" dirty="0"/>
              <a:t>using the word </a:t>
            </a:r>
            <a:r>
              <a:rPr lang="en-US" sz="2800" b="1" i="1" dirty="0"/>
              <a:t>antidote</a:t>
            </a:r>
            <a:r>
              <a:rPr lang="en-US" sz="2800" b="1" dirty="0"/>
              <a:t>, what does the author imply about the inability to feel for another?</a:t>
            </a:r>
            <a:endParaRPr lang="en-US" sz="2800" dirty="0"/>
          </a:p>
          <a:p>
            <a:pPr lvl="0"/>
            <a:r>
              <a:rPr lang="en-US" sz="2800" b="1" dirty="0" smtClean="0"/>
              <a:t>2. If </a:t>
            </a:r>
            <a:r>
              <a:rPr lang="en-US" sz="2800" b="1" dirty="0"/>
              <a:t>we changed the word </a:t>
            </a:r>
            <a:r>
              <a:rPr lang="en-US" sz="2800" b="1" i="1" dirty="0"/>
              <a:t>antidote</a:t>
            </a:r>
            <a:r>
              <a:rPr lang="en-US" sz="2800" b="1" dirty="0"/>
              <a:t>  to </a:t>
            </a:r>
            <a:r>
              <a:rPr lang="en-US" sz="2800" b="1" i="1" dirty="0"/>
              <a:t>gift</a:t>
            </a:r>
            <a:r>
              <a:rPr lang="en-US" sz="2800" b="1" dirty="0"/>
              <a:t>, what effect would it have on the meaning of the sentence?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048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sz="7200" dirty="0" smtClean="0"/>
              <a:t>Diction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600200"/>
            <a:ext cx="78486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u="sng" dirty="0" smtClean="0"/>
              <a:t>Consider</a:t>
            </a:r>
            <a:r>
              <a:rPr lang="en-US" dirty="0" smtClean="0"/>
              <a:t>:  “Art is the </a:t>
            </a:r>
            <a:r>
              <a:rPr lang="en-US" b="1" dirty="0" smtClean="0"/>
              <a:t>ANTIDOTE that can call us back from the edge of numbness</a:t>
            </a:r>
            <a:r>
              <a:rPr lang="en-US" b="1" smtClean="0"/>
              <a:t>, restoring the </a:t>
            </a:r>
            <a:r>
              <a:rPr lang="en-US" b="1" dirty="0" smtClean="0"/>
              <a:t>ability to feel for another.”		</a:t>
            </a:r>
          </a:p>
          <a:p>
            <a:r>
              <a:rPr lang="en-US" b="1" dirty="0" smtClean="0"/>
              <a:t>-Barbara Kingsolver, </a:t>
            </a:r>
            <a:r>
              <a:rPr lang="en-US" b="1" i="1" dirty="0" smtClean="0"/>
              <a:t>High Tide in Tucson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3352800"/>
            <a:ext cx="7848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/>
              <a:t>Apply</a:t>
            </a:r>
            <a:r>
              <a:rPr lang="en-US" sz="3200" b="1" dirty="0"/>
              <a:t>:  Brainstorm with the class and develop a list of medical terms; then write a sentence using a medical term to characterize art.  Explain to the class the effect this term has on the meaning of the sentence.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129</TotalTime>
  <Words>144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Apex</vt:lpstr>
      <vt:lpstr>PowerPoint Presentation</vt:lpstr>
      <vt:lpstr>Diction #1</vt:lpstr>
      <vt:lpstr>Diction</vt:lpstr>
    </vt:vector>
  </TitlesOfParts>
  <Company>USD 259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Diction</dc:title>
  <dc:creator>kfrederick</dc:creator>
  <cp:lastModifiedBy>Kelly Frederick</cp:lastModifiedBy>
  <cp:revision>6</cp:revision>
  <dcterms:created xsi:type="dcterms:W3CDTF">2008-08-19T21:44:16Z</dcterms:created>
  <dcterms:modified xsi:type="dcterms:W3CDTF">2014-08-20T14:11:03Z</dcterms:modified>
</cp:coreProperties>
</file>